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E0DB0-4952-47CA-8A86-D0AE54669111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F4D77-FE99-4438-ADD6-60F97D25D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621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E0DB0-4952-47CA-8A86-D0AE54669111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F4D77-FE99-4438-ADD6-60F97D25D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066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E0DB0-4952-47CA-8A86-D0AE54669111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F4D77-FE99-4438-ADD6-60F97D25D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333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E0DB0-4952-47CA-8A86-D0AE54669111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F4D77-FE99-4438-ADD6-60F97D25D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574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E0DB0-4952-47CA-8A86-D0AE54669111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F4D77-FE99-4438-ADD6-60F97D25D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121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E0DB0-4952-47CA-8A86-D0AE54669111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F4D77-FE99-4438-ADD6-60F97D25D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164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E0DB0-4952-47CA-8A86-D0AE54669111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F4D77-FE99-4438-ADD6-60F97D25D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282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E0DB0-4952-47CA-8A86-D0AE54669111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F4D77-FE99-4438-ADD6-60F97D25D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471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E0DB0-4952-47CA-8A86-D0AE54669111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F4D77-FE99-4438-ADD6-60F97D25D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522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E0DB0-4952-47CA-8A86-D0AE54669111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F4D77-FE99-4438-ADD6-60F97D25D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202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E0DB0-4952-47CA-8A86-D0AE54669111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5F4D77-FE99-4438-ADD6-60F97D25D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212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0E0DB0-4952-47CA-8A86-D0AE54669111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5F4D77-FE99-4438-ADD6-60F97D25D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790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-vREhypQ51s&amp;t=58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1000"/>
            <a:ext cx="8305800" cy="594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6221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social media?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Social media is the act of interaction among people in which they exchange information by participating in social networking.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599" y="2971800"/>
            <a:ext cx="5638801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7909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Popular social 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Whatsapp </a:t>
            </a:r>
          </a:p>
          <a:p>
            <a:r>
              <a:rPr lang="en-US" dirty="0" smtClean="0"/>
              <a:t>Facebook </a:t>
            </a:r>
          </a:p>
          <a:p>
            <a:r>
              <a:rPr lang="en-US" dirty="0" smtClean="0"/>
              <a:t>Twitter </a:t>
            </a:r>
          </a:p>
          <a:p>
            <a:r>
              <a:rPr lang="en-US" dirty="0" smtClean="0"/>
              <a:t>YouTube</a:t>
            </a:r>
          </a:p>
          <a:p>
            <a:r>
              <a:rPr lang="en-US" dirty="0" smtClean="0"/>
              <a:t>Google </a:t>
            </a:r>
          </a:p>
          <a:p>
            <a:r>
              <a:rPr lang="en-US" dirty="0" smtClean="0"/>
              <a:t>Palm chart </a:t>
            </a:r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676400"/>
            <a:ext cx="32004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4673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Positive effects of social 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76400"/>
            <a:ext cx="8153399" cy="4419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2929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Positive effect on youth and communication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creates relationship</a:t>
            </a:r>
          </a:p>
          <a:p>
            <a:r>
              <a:rPr lang="en-US" dirty="0" smtClean="0"/>
              <a:t>Helps when seeking for a job</a:t>
            </a:r>
          </a:p>
          <a:p>
            <a:r>
              <a:rPr lang="en-US" dirty="0" smtClean="0"/>
              <a:t>It offers opportunity for writers</a:t>
            </a:r>
          </a:p>
          <a:p>
            <a:r>
              <a:rPr lang="en-US" dirty="0" smtClean="0"/>
              <a:t>Helps in communication</a:t>
            </a:r>
          </a:p>
          <a:p>
            <a:r>
              <a:rPr lang="en-US" dirty="0" smtClean="0"/>
              <a:t>Acts as a media of advert</a:t>
            </a:r>
          </a:p>
          <a:p>
            <a:r>
              <a:rPr lang="en-US" dirty="0" smtClean="0"/>
              <a:t>Help to save money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474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Positive effects on society and students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Helps in making friend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Helps in uniting people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 enables community participation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Helps in online learning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Helps in getting class information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 enhances online tutorials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608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Negative effects of social media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752600"/>
            <a:ext cx="73914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6759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Negative effects on communication and society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Time consuming</a:t>
            </a:r>
          </a:p>
          <a:p>
            <a:r>
              <a:rPr lang="en-US" dirty="0" smtClean="0"/>
              <a:t>Misunderstanding of information </a:t>
            </a:r>
          </a:p>
          <a:p>
            <a:r>
              <a:rPr lang="en-US" dirty="0" smtClean="0"/>
              <a:t>Leads to cyber-bullying</a:t>
            </a:r>
          </a:p>
          <a:p>
            <a:r>
              <a:rPr lang="en-US" dirty="0" smtClean="0"/>
              <a:t>It is costly</a:t>
            </a:r>
          </a:p>
          <a:p>
            <a:r>
              <a:rPr lang="en-US" dirty="0" smtClean="0"/>
              <a:t>Leads to comparison with one another</a:t>
            </a:r>
          </a:p>
          <a:p>
            <a:r>
              <a:rPr lang="en-US" dirty="0" smtClean="0"/>
              <a:t>Emergency of privacy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0329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Negative effects on youths and health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Leads to poor performance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Outbreak of drugs and alcohol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Impairs judgment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Affects mental and physical health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Leads to addiction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Discouragement from physical body exercise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4087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Link of a video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https://www.youtube.com/watch?v=-vREhypQ51s&amp;t=58s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7452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</TotalTime>
  <Words>174</Words>
  <Application>Microsoft Office PowerPoint</Application>
  <PresentationFormat>On-screen Show (4:3)</PresentationFormat>
  <Paragraphs>41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What is social media?</vt:lpstr>
      <vt:lpstr>Popular social media</vt:lpstr>
      <vt:lpstr>Positive effects of social media</vt:lpstr>
      <vt:lpstr>Positive effect on youth and communication</vt:lpstr>
      <vt:lpstr>Positive effects on society and students</vt:lpstr>
      <vt:lpstr>Negative effects of social media</vt:lpstr>
      <vt:lpstr>Negative effects on communication and society </vt:lpstr>
      <vt:lpstr>Negative effects on youths and health </vt:lpstr>
      <vt:lpstr>Link of a video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19</cp:revision>
  <dcterms:created xsi:type="dcterms:W3CDTF">2019-11-11T22:45:07Z</dcterms:created>
  <dcterms:modified xsi:type="dcterms:W3CDTF">2019-11-12T05:14:43Z</dcterms:modified>
</cp:coreProperties>
</file>